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BBCA21-3BEE-4AFC-9B99-FB2BDE70E0D3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D73E6B-106C-43E2-957C-A1A573BAB73F}" type="datetimeFigureOut">
              <a:rPr lang="nl-NL" smtClean="0"/>
              <a:t>24-11-2015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visie.nl/esi/natuurlijk-netwerkcoach" TargetMode="External"/><Relationship Id="rId2" Type="http://schemas.openxmlformats.org/officeDocument/2006/relationships/hyperlink" Target="http://www.eigen-kracht.nl/wat-we-doen/eigen-kracht-conferenti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Ondersteuning bij het leven van het eigen leven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Kwaliteit sociale netwerk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sz="1900" dirty="0" smtClean="0"/>
              <a:t>Bron: Netwerkontwikkeling voor zorg en welzijn. Naar actieve participatie van burgers, </a:t>
            </a:r>
            <a:r>
              <a:rPr lang="nl-NL" sz="1900" dirty="0" err="1" smtClean="0"/>
              <a:t>Verkooijen</a:t>
            </a:r>
            <a:r>
              <a:rPr lang="nl-NL" sz="1900" dirty="0" smtClean="0"/>
              <a:t>, L e.a.,2014, Noordhoff uitgevers</a:t>
            </a: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66224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Kwaliteit sociale netwerk wordt bepaald door: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Intensiteit contacten </a:t>
            </a:r>
          </a:p>
          <a:p>
            <a:pPr lvl="1"/>
            <a:r>
              <a:rPr lang="nl-NL" dirty="0" smtClean="0"/>
              <a:t>Binnenring netwerkleden</a:t>
            </a:r>
          </a:p>
          <a:p>
            <a:pPr lvl="1"/>
            <a:r>
              <a:rPr lang="nl-NL" dirty="0" smtClean="0"/>
              <a:t>Buitenring netwerkleden</a:t>
            </a:r>
          </a:p>
          <a:p>
            <a:pPr lvl="1"/>
            <a:r>
              <a:rPr lang="nl-NL" dirty="0" smtClean="0"/>
              <a:t>Randnetwerkleden</a:t>
            </a:r>
          </a:p>
          <a:p>
            <a:pPr lvl="1"/>
            <a:r>
              <a:rPr lang="nl-NL" dirty="0" smtClean="0"/>
              <a:t>Potentiële netwerkleden</a:t>
            </a:r>
            <a:endParaRPr lang="nl-NL" dirty="0"/>
          </a:p>
          <a:p>
            <a:r>
              <a:rPr lang="nl-NL" dirty="0" smtClean="0"/>
              <a:t>Omvang en samenstelling van het netwerk</a:t>
            </a:r>
          </a:p>
          <a:p>
            <a:pPr lvl="1"/>
            <a:r>
              <a:rPr lang="nl-NL" dirty="0" smtClean="0"/>
              <a:t>Aantal (bepaalt kwetsbaarheid) &amp; soort </a:t>
            </a:r>
            <a:r>
              <a:rPr lang="nl-NL" dirty="0" err="1" smtClean="0"/>
              <a:t>nwl</a:t>
            </a:r>
            <a:endParaRPr lang="nl-NL" dirty="0" smtClean="0"/>
          </a:p>
          <a:p>
            <a:r>
              <a:rPr lang="nl-NL" dirty="0" smtClean="0"/>
              <a:t>Duurzaamheid van de contacten</a:t>
            </a:r>
          </a:p>
          <a:p>
            <a:pPr lvl="1"/>
            <a:r>
              <a:rPr lang="nl-NL" dirty="0" smtClean="0"/>
              <a:t>Stabiliteit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911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457200" lvl="1" indent="0">
              <a:buNone/>
            </a:pPr>
            <a:r>
              <a:rPr lang="nl-NL" sz="3200" dirty="0" smtClean="0"/>
              <a:t>Wie hoort waar ?</a:t>
            </a:r>
          </a:p>
          <a:p>
            <a:pPr marL="971550" lvl="1" indent="-514350">
              <a:buFont typeface="+mj-lt"/>
              <a:buAutoNum type="arabicPeriod"/>
            </a:pPr>
            <a:endParaRPr lang="nl-NL" sz="1800" dirty="0"/>
          </a:p>
          <a:p>
            <a:pPr marL="971550" lvl="1" indent="-514350">
              <a:buFont typeface="+mj-lt"/>
              <a:buAutoNum type="arabicPeriod"/>
            </a:pPr>
            <a:r>
              <a:rPr lang="nl-NL" sz="2000" dirty="0" smtClean="0"/>
              <a:t>Binnenring netwerkleden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sz="2000" dirty="0" smtClean="0"/>
              <a:t>Buitenring netwerkleden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sz="2000" dirty="0" smtClean="0"/>
              <a:t>Randnetwerkleden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sz="2000" dirty="0" smtClean="0"/>
              <a:t>Potentiële netwerkleden</a:t>
            </a:r>
          </a:p>
          <a:p>
            <a:pPr marL="0" indent="0">
              <a:buNone/>
            </a:pPr>
            <a:endParaRPr lang="nl-NL" sz="2400" dirty="0" smtClean="0"/>
          </a:p>
          <a:p>
            <a:pPr marL="857250" lvl="1" indent="-457200">
              <a:buFont typeface="+mj-lt"/>
              <a:buAutoNum type="alphaLcPeriod"/>
            </a:pPr>
            <a:r>
              <a:rPr lang="nl-NL" sz="2000" dirty="0" smtClean="0"/>
              <a:t>Intieme relaties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nl-NL" sz="2000" dirty="0" smtClean="0"/>
              <a:t>Anonieme anderen</a:t>
            </a:r>
          </a:p>
          <a:p>
            <a:pPr marL="857250" lvl="1" indent="-457200">
              <a:buFont typeface="+mj-lt"/>
              <a:buAutoNum type="alphaLcPeriod"/>
            </a:pPr>
            <a:r>
              <a:rPr lang="nl-NL" sz="2000" dirty="0" smtClean="0"/>
              <a:t>Betrokken bekenden</a:t>
            </a:r>
          </a:p>
          <a:p>
            <a:pPr marL="857250" lvl="1" indent="-457200">
              <a:buFont typeface="+mj-lt"/>
              <a:buAutoNum type="alphaLcPeriod"/>
            </a:pPr>
            <a:r>
              <a:rPr lang="nl-NL" sz="2000" dirty="0" smtClean="0"/>
              <a:t>Significante anderen (die jij goed kent en ze kennen jou ook goed)</a:t>
            </a:r>
          </a:p>
          <a:p>
            <a:pPr marL="857250" lvl="1" indent="-457200">
              <a:buFont typeface="+mj-lt"/>
              <a:buAutoNum type="alphaLcPeriod"/>
            </a:pPr>
            <a:r>
              <a:rPr lang="nl-NL" sz="2000" dirty="0" smtClean="0"/>
              <a:t>Vertrouwde vreemden (je groet ze en maakt een praatje)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438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Fasen in netwerkontwikkeling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Vaststellen eigen behoefte </a:t>
            </a:r>
            <a:r>
              <a:rPr lang="nl-NL" sz="2800" dirty="0" smtClean="0"/>
              <a:t>(gezelschap, materiële zaken, persoonlijke ontwikkeling, praktische- en emotionele ondersteuning)</a:t>
            </a:r>
          </a:p>
          <a:p>
            <a:r>
              <a:rPr lang="nl-NL" dirty="0" smtClean="0"/>
              <a:t>Contact leggen </a:t>
            </a:r>
            <a:r>
              <a:rPr lang="nl-NL" sz="2800" dirty="0" smtClean="0"/>
              <a:t>(gedeelde interesse als smeermiddel) Hoe bevorderen ?</a:t>
            </a:r>
          </a:p>
          <a:p>
            <a:r>
              <a:rPr lang="nl-NL" dirty="0" smtClean="0"/>
              <a:t>Contact verzilveren </a:t>
            </a:r>
            <a:r>
              <a:rPr lang="nl-NL" sz="2800" dirty="0" smtClean="0"/>
              <a:t>(zoeken evenwichtige wisselwerking)</a:t>
            </a:r>
          </a:p>
          <a:p>
            <a:r>
              <a:rPr lang="nl-NL" dirty="0" smtClean="0"/>
              <a:t>Contact onderhouden </a:t>
            </a:r>
            <a:r>
              <a:rPr lang="nl-NL" sz="3000" dirty="0" smtClean="0"/>
              <a:t>(laat merken dat ze belangrijk zijn, reflecteren, reactief en proactief handelen)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120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Competenties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is Sociale reflexiviteit ? (inzicht effect eigen handelen)</a:t>
            </a:r>
            <a:endParaRPr lang="nl-NL" dirty="0"/>
          </a:p>
          <a:p>
            <a:r>
              <a:rPr lang="nl-NL" dirty="0" smtClean="0"/>
              <a:t>Gedrag van anderen kunnen begrijpen</a:t>
            </a:r>
          </a:p>
          <a:p>
            <a:r>
              <a:rPr lang="nl-NL" dirty="0" smtClean="0"/>
              <a:t>Omschreven regels kennen</a:t>
            </a:r>
          </a:p>
          <a:p>
            <a:r>
              <a:rPr lang="nl-NL" dirty="0" smtClean="0"/>
              <a:t>Op basis hiervan sociale situatie in kunnen schatten…weten wat gepast is en hier naar handelen.</a:t>
            </a:r>
          </a:p>
          <a:p>
            <a:r>
              <a:rPr lang="nl-NL" dirty="0" smtClean="0"/>
              <a:t>Wat is </a:t>
            </a:r>
            <a:r>
              <a:rPr lang="nl-NL" dirty="0" err="1" smtClean="0"/>
              <a:t>self-efficacy</a:t>
            </a:r>
            <a:r>
              <a:rPr lang="nl-NL" dirty="0" smtClean="0"/>
              <a:t> ? (specifiek zelfvertrouwen)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7275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Rollen steunfunctie netwerk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Zelfzorg</a:t>
            </a:r>
          </a:p>
          <a:p>
            <a:r>
              <a:rPr lang="nl-NL" dirty="0" smtClean="0"/>
              <a:t>Gebruikelijke zorg (binnen gedeeld huishouden)</a:t>
            </a:r>
          </a:p>
          <a:p>
            <a:r>
              <a:rPr lang="nl-NL" dirty="0" smtClean="0"/>
              <a:t>Mantelzorg (wederkerigheid)</a:t>
            </a:r>
          </a:p>
          <a:p>
            <a:r>
              <a:rPr lang="nl-NL" dirty="0" smtClean="0"/>
              <a:t>Vrijwilligershulp</a:t>
            </a:r>
          </a:p>
          <a:p>
            <a:r>
              <a:rPr lang="nl-NL" dirty="0" smtClean="0"/>
              <a:t>Professionele zorg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8186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 inzetten steunfunctie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kracht conferentie </a:t>
            </a:r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Eigen kracht conferentie info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Netwerkcoaches</a:t>
            </a:r>
          </a:p>
          <a:p>
            <a:pPr marL="114300" indent="0">
              <a:buNone/>
            </a:pPr>
            <a:r>
              <a:rPr lang="nl-NL" dirty="0" smtClean="0">
                <a:hlinkClick r:id="rId3"/>
              </a:rPr>
              <a:t>netwerkcoach </a:t>
            </a:r>
            <a:r>
              <a:rPr lang="nl-NL" dirty="0" err="1" smtClean="0">
                <a:hlinkClick r:id="rId3"/>
              </a:rPr>
              <a:t>movisie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7483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241</Words>
  <Application>Microsoft Office PowerPoint</Application>
  <PresentationFormat>Diavoorstelling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Aangrenzend</vt:lpstr>
      <vt:lpstr>Ondersteuning bij het leven van het eigen leven</vt:lpstr>
      <vt:lpstr>Kwaliteit sociale netwerk wordt bepaald door:</vt:lpstr>
      <vt:lpstr>PowerPoint-presentatie</vt:lpstr>
      <vt:lpstr>Fasen in netwerkontwikkeling</vt:lpstr>
      <vt:lpstr>Competenties</vt:lpstr>
      <vt:lpstr>Rollen steunfunctie netwerk</vt:lpstr>
      <vt:lpstr>Hulp inzetten steunfunctie</vt:lpstr>
    </vt:vector>
  </TitlesOfParts>
  <Company>Noorderpoort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Ondersteuning bij het leven van het eigen leven</dc:title>
  <dc:creator>Zwart,Z.</dc:creator>
  <cp:lastModifiedBy>Zwart,Z.</cp:lastModifiedBy>
  <cp:revision>5</cp:revision>
  <dcterms:created xsi:type="dcterms:W3CDTF">2015-11-24T09:59:19Z</dcterms:created>
  <dcterms:modified xsi:type="dcterms:W3CDTF">2015-11-24T10:38:11Z</dcterms:modified>
</cp:coreProperties>
</file>